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8" r:id="rId32"/>
    <p:sldId id="289" r:id="rId33"/>
    <p:sldId id="291" r:id="rId34"/>
    <p:sldId id="290" r:id="rId35"/>
    <p:sldId id="286" r:id="rId36"/>
    <p:sldId id="287" r:id="rId37"/>
    <p:sldId id="292" r:id="rId38"/>
    <p:sldId id="293" r:id="rId39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2017/11/25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239135" y="3013710"/>
            <a:ext cx="63315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区块链</a:t>
            </a:r>
            <a:r>
              <a:rPr lang="en-US" altLang="zh-CN" sz="4800">
                <a:latin typeface="微软雅黑" panose="020B0503020204020204" charset="-122"/>
                <a:ea typeface="微软雅黑" panose="020B0503020204020204" charset="-122"/>
                <a:sym typeface="+mn-ea"/>
              </a:rPr>
              <a:t>&amp;</a:t>
            </a:r>
            <a:r>
              <a:rPr lang="zh-CN" altLang="en-US" sz="480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互联网技术</a:t>
            </a:r>
            <a:endParaRPr lang="zh-CN" altLang="en-US" sz="48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9297" y="9038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0-0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0" y="-16510"/>
            <a:ext cx="12202160" cy="59086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7735" y="6214745"/>
            <a:ext cx="1014984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/>
              <a:t>总价值：16699100 * 8200 = 136,933,000,000$ （约</a:t>
            </a:r>
            <a:r>
              <a:rPr lang="en-US" altLang="zh-CN" sz="2000"/>
              <a:t>9000</a:t>
            </a:r>
            <a:r>
              <a:rPr lang="zh-CN" altLang="en-US" sz="2000"/>
              <a:t>亿人民币，Apple市值约8982.48亿）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1-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0" y="-3175"/>
            <a:ext cx="12204700" cy="686752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857865" y="6423025"/>
            <a:ext cx="1293495" cy="4165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813300" y="2164715"/>
            <a:ext cx="222377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>
                <a:solidFill>
                  <a:schemeClr val="bg1"/>
                </a:solidFill>
              </a:rPr>
              <a:t>挖矿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088255" y="3427095"/>
            <a:ext cx="167386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好玩篇</a:t>
            </a:r>
            <a:r>
              <a:rPr lang="en-US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)</a:t>
            </a:r>
            <a:endParaRPr lang="en-US" altLang="en-US" sz="32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1-0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130" y="-12065"/>
            <a:ext cx="5161915" cy="68827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1-0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" y="-3810"/>
            <a:ext cx="12190095" cy="687768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1005820" y="6460490"/>
            <a:ext cx="1184910" cy="4127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1-0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745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1-0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940" y="-93980"/>
            <a:ext cx="12247245" cy="68764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966450" y="6368415"/>
            <a:ext cx="1210310" cy="30734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1-0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0" y="-10160"/>
            <a:ext cx="12213590" cy="68700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1-0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2010" y="2540"/>
            <a:ext cx="5139055" cy="68522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1-00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055" y="1905"/>
            <a:ext cx="6858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890" y="482600"/>
            <a:ext cx="12209145" cy="5892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84725" y="2388235"/>
            <a:ext cx="26212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交易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241290" y="3956685"/>
            <a:ext cx="17100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装逼篇</a:t>
            </a:r>
            <a:r>
              <a:rPr lang="en-US" alt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0000-0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65" y="-17780"/>
            <a:ext cx="12213590" cy="73291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348990" y="5344160"/>
            <a:ext cx="569595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比特币 </a:t>
            </a:r>
            <a:r>
              <a:rPr lang="en-US" altLang="zh-CN" sz="60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(Bitcoin)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670810" y="384810"/>
            <a:ext cx="743394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这是一个接地气的</a:t>
            </a:r>
            <a:r>
              <a:rPr lang="en-US" altLang="zh-CN" sz="60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PPT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5" y="720090"/>
            <a:ext cx="12038965" cy="50177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" y="296545"/>
            <a:ext cx="11844655" cy="62655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" y="435610"/>
            <a:ext cx="12100560" cy="5986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" y="341630"/>
            <a:ext cx="11901170" cy="61385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" y="309880"/>
            <a:ext cx="12073255" cy="60598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457200"/>
            <a:ext cx="12043410" cy="58629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" y="457835"/>
            <a:ext cx="11755120" cy="59423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0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" y="1430020"/>
            <a:ext cx="12045950" cy="38398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2-0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" y="201295"/>
            <a:ext cx="12150090" cy="593534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39825" y="6136640"/>
            <a:ext cx="101346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/>
              <a:t>全球所有币种总市值：263,521,145,575$ * 6.6 = 17392亿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86690" y="372110"/>
            <a:ext cx="11818620" cy="6113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交易量</a:t>
            </a:r>
          </a:p>
          <a:p>
            <a:pPr algn="ctr"/>
            <a:endParaRPr lang="zh-CN" altLang="en-US" sz="36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Coinone: 583,072,540$</a:t>
            </a:r>
          </a:p>
          <a:p>
            <a:pPr algn="ctr">
              <a:lnSpc>
                <a:spcPct val="13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Bittrex: 1,116,915,502$</a:t>
            </a:r>
          </a:p>
          <a:p>
            <a:pPr algn="ctr">
              <a:lnSpc>
                <a:spcPct val="13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Bithumb: 2,257,487,300$</a:t>
            </a:r>
          </a:p>
          <a:p>
            <a:pPr algn="ctr">
              <a:lnSpc>
                <a:spcPct val="13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Bitfinex: 1,602,060,520$</a:t>
            </a:r>
          </a:p>
          <a:p>
            <a:pPr algn="ctr">
              <a:lnSpc>
                <a:spcPct val="13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Kraken: 271,569,150$</a:t>
            </a:r>
          </a:p>
          <a:p>
            <a:pPr algn="ctr">
              <a:lnSpc>
                <a:spcPct val="13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GDAX: 369,702,910$</a:t>
            </a:r>
          </a:p>
          <a:p>
            <a:pPr algn="ctr">
              <a:lnSpc>
                <a:spcPct val="13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Poloniex: 521,213,227$</a:t>
            </a:r>
          </a:p>
          <a:p>
            <a:pPr algn="ctr">
              <a:lnSpc>
                <a:spcPct val="13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Coincheck: 842,624,000$</a:t>
            </a:r>
            <a:endParaRPr lang="en-US" altLang="zh-CN" sz="2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sz="2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前8交易所24小时交易量：7,564,645,149$ * 6.6 = 500亿</a:t>
            </a:r>
          </a:p>
          <a:p>
            <a:pPr algn="ctr"/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(苹果对今年第四季度的收入预期是840-870亿美元，将创下历史新纪录，很显然iPhone X会立下大功)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0000-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1745" y="34925"/>
            <a:ext cx="4034790" cy="660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01925" y="2644775"/>
            <a:ext cx="697230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Technology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222240" y="4292600"/>
            <a:ext cx="17481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/>
              <a:t>(</a:t>
            </a:r>
            <a:r>
              <a:rPr lang="zh-CN" altLang="en-US" sz="3200"/>
              <a:t>落地篇</a:t>
            </a:r>
            <a:r>
              <a:rPr lang="en-US" altLang="zh-CN" sz="3200"/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515" y="-5080"/>
            <a:ext cx="10555605" cy="6779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275" y="-5080"/>
            <a:ext cx="9627235" cy="67900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3-0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040" y="18415"/>
            <a:ext cx="4186555" cy="6821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135" y="1905"/>
            <a:ext cx="8819515" cy="68541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3-0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665" y="393065"/>
            <a:ext cx="8408035" cy="6188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3-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860" y="342900"/>
            <a:ext cx="9098280" cy="62871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2780" y="931545"/>
            <a:ext cx="1079563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总结</a:t>
            </a:r>
          </a:p>
          <a:p>
            <a:pPr algn="ctr"/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4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赚钱全靠生儿子！</a:t>
            </a:r>
          </a:p>
          <a:p>
            <a:pPr algn="ctr"/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4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技术大都靠装逼！</a:t>
            </a:r>
          </a:p>
          <a:p>
            <a:pPr algn="ctr"/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4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中国现状靠体力！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39135" y="2896870"/>
            <a:ext cx="5713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期待跟你一起改变！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0000-0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6890" y="176530"/>
            <a:ext cx="3871595" cy="64020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0000-0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860" y="-1905"/>
            <a:ext cx="4826635" cy="68624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0000-0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5" y="1870710"/>
            <a:ext cx="11750675" cy="32073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82650" y="6122035"/>
            <a:ext cx="1055306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SHA256 (SHA256(version + prev_hash + merkle_root + ntime + nbits + x )) &lt; TARGET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0-0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150" y="114300"/>
            <a:ext cx="4114800" cy="6629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67510" y="610870"/>
            <a:ext cx="945451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000"/>
              <a:t>算力分布（仅矿池）</a:t>
            </a:r>
          </a:p>
          <a:p>
            <a:pPr algn="l"/>
            <a:r>
              <a:rPr lang="zh-CN" altLang="en-US" sz="4000"/>
              <a:t>全球：10698 PHash</a:t>
            </a:r>
          </a:p>
          <a:p>
            <a:pPr algn="l"/>
            <a:r>
              <a:rPr lang="zh-CN" altLang="en-US" sz="4000"/>
              <a:t>中国：8809 PHash</a:t>
            </a:r>
          </a:p>
          <a:p>
            <a:pPr algn="l"/>
            <a:r>
              <a:rPr lang="zh-CN" altLang="en-US" sz="4000"/>
              <a:t>比例：8809 / 10698 = 0.8234 = 82%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67510" y="3422650"/>
            <a:ext cx="9128125" cy="29845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/>
              <a:t>天河</a:t>
            </a:r>
            <a:r>
              <a:rPr lang="en-US" altLang="zh-CN" sz="4000"/>
              <a:t>2</a:t>
            </a:r>
            <a:r>
              <a:rPr lang="zh-CN" altLang="en-US" sz="4000"/>
              <a:t>号：</a:t>
            </a:r>
            <a:r>
              <a:rPr lang="en-US" altLang="zh-CN" sz="4000"/>
              <a:t>312</a:t>
            </a:r>
            <a:r>
              <a:rPr lang="zh-CN" altLang="en-US" sz="4000"/>
              <a:t>万核心</a:t>
            </a:r>
            <a:r>
              <a:rPr lang="en-US" altLang="zh-CN" sz="4000"/>
              <a:t>(</a:t>
            </a:r>
            <a:r>
              <a:rPr lang="zh-CN" altLang="en-US" sz="4000"/>
              <a:t>约</a:t>
            </a:r>
            <a:r>
              <a:rPr lang="en-US" altLang="zh-CN" sz="4000"/>
              <a:t>3T</a:t>
            </a:r>
            <a:r>
              <a:rPr lang="zh-CN" altLang="en-US" sz="4000"/>
              <a:t>，每核心</a:t>
            </a:r>
            <a:r>
              <a:rPr lang="en-US" altLang="zh-CN" sz="4000"/>
              <a:t>1M)</a:t>
            </a:r>
          </a:p>
          <a:p>
            <a:r>
              <a:rPr lang="zh-CN" altLang="en-US" sz="4000"/>
              <a:t>全网算力：超过</a:t>
            </a:r>
            <a:r>
              <a:rPr lang="en-US" altLang="zh-CN" sz="4000"/>
              <a:t>11000P</a:t>
            </a:r>
          </a:p>
          <a:p>
            <a:r>
              <a:rPr lang="zh-CN" altLang="en-US" sz="4000"/>
              <a:t>所占比例：</a:t>
            </a:r>
            <a:r>
              <a:rPr lang="en-US" altLang="zh-CN" sz="4000"/>
              <a:t>0.003 / 11000 = 0.000027%</a:t>
            </a:r>
          </a:p>
          <a:p>
            <a:r>
              <a:rPr lang="en-US" altLang="zh-CN" sz="4000"/>
              <a:t>24h</a:t>
            </a:r>
            <a:r>
              <a:rPr lang="zh-CN" altLang="en-US" sz="4000"/>
              <a:t>收益：</a:t>
            </a:r>
            <a:r>
              <a:rPr lang="en-US" altLang="zh-CN" sz="3200"/>
              <a:t>12.5*144*0.00000027*54000=26.5RMB</a:t>
            </a:r>
          </a:p>
          <a:p>
            <a:r>
              <a:rPr lang="en-US" altLang="zh-CN" sz="2800"/>
              <a:t>(</a:t>
            </a:r>
            <a:r>
              <a:rPr lang="zh-CN" altLang="en-US" sz="2800"/>
              <a:t>天河</a:t>
            </a:r>
            <a:r>
              <a:rPr lang="en-US" altLang="zh-CN" sz="2800"/>
              <a:t>2</a:t>
            </a:r>
            <a:r>
              <a:rPr lang="zh-CN" altLang="en-US" sz="2800"/>
              <a:t>号全天运行成本每天</a:t>
            </a:r>
            <a:r>
              <a:rPr lang="en-US" altLang="zh-CN" sz="2800"/>
              <a:t>60</a:t>
            </a:r>
            <a:r>
              <a:rPr lang="zh-CN" altLang="en-US" sz="2800"/>
              <a:t>万左右，光电费就亏死你！</a:t>
            </a:r>
            <a:r>
              <a:rPr lang="en-US" altLang="zh-CN" sz="2800"/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00-0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385" y="2540"/>
            <a:ext cx="12209780" cy="59251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41170" y="6089650"/>
            <a:ext cx="86626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/>
              <a:t>目前</a:t>
            </a:r>
            <a:r>
              <a:rPr lang="en-US" altLang="zh-CN" sz="2400"/>
              <a:t>BTC</a:t>
            </a:r>
            <a:r>
              <a:rPr lang="zh-CN" altLang="en-US" sz="2400"/>
              <a:t>总量：210000*50 + 210000*25 + 75928*12.5 = 16</a:t>
            </a:r>
            <a:r>
              <a:rPr lang="en-US" altLang="zh-CN" sz="2400"/>
              <a:t>,</a:t>
            </a:r>
            <a:r>
              <a:rPr lang="zh-CN" altLang="en-US" sz="2400"/>
              <a:t>699</a:t>
            </a:r>
            <a:r>
              <a:rPr lang="en-US" altLang="zh-CN" sz="2400"/>
              <a:t>,</a:t>
            </a:r>
            <a:r>
              <a:rPr lang="zh-CN" altLang="en-US" sz="2400"/>
              <a:t>100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276</Words>
  <Application>Microsoft Macintosh PowerPoint</Application>
  <PresentationFormat>Widescreen</PresentationFormat>
  <Paragraphs>43</Paragraphs>
  <Slides>38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宋体</vt:lpstr>
      <vt:lpstr>微软雅黑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woondroo</dc:creator>
  <cp:lastModifiedBy>rui zhang</cp:lastModifiedBy>
  <cp:revision>29</cp:revision>
  <dcterms:created xsi:type="dcterms:W3CDTF">2017-11-24T20:20:00Z</dcterms:created>
  <dcterms:modified xsi:type="dcterms:W3CDTF">2017-11-25T06:28:35Z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